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2" r:id="rId4"/>
    <p:sldId id="259" r:id="rId5"/>
    <p:sldId id="258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2276873"/>
            <a:ext cx="7117180" cy="2500508"/>
          </a:xfrm>
        </p:spPr>
        <p:txBody>
          <a:bodyPr/>
          <a:lstStyle/>
          <a:p>
            <a:r>
              <a:rPr lang="ba-RU" sz="4800" dirty="0" smtClean="0"/>
              <a:t>Бөгөлсән мәктәбе </a:t>
            </a:r>
            <a:br>
              <a:rPr lang="ba-RU" sz="4800" dirty="0" smtClean="0"/>
            </a:br>
            <a:r>
              <a:rPr lang="ba-RU" sz="4800" dirty="0"/>
              <a:t/>
            </a:r>
            <a:br>
              <a:rPr lang="ba-RU" sz="4800" dirty="0"/>
            </a:br>
            <a:r>
              <a:rPr lang="ba-RU" sz="4800" dirty="0" smtClean="0"/>
              <a:t>ҡоштарҙы ҡаршылай.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78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a-RU" sz="2400" dirty="0" smtClean="0"/>
              <a:t>Сыйырсығым, матурсығым,</a:t>
            </a:r>
            <a:br>
              <a:rPr lang="ba-RU" sz="2400" dirty="0" smtClean="0"/>
            </a:br>
            <a:r>
              <a:rPr lang="ba-RU" sz="2400" dirty="0" smtClean="0"/>
              <a:t>Һине көтәбеҙ күптән.</a:t>
            </a:r>
            <a:endParaRPr lang="ru-RU" sz="2400" dirty="0"/>
          </a:p>
        </p:txBody>
      </p:sp>
      <p:pic>
        <p:nvPicPr>
          <p:cNvPr id="1026" name="Picture 2" descr="C:\Users\школа\Desktop\фото скворечник\DSCN13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9454" y="1806575"/>
            <a:ext cx="5405092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3768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a-RU" sz="2400" dirty="0" smtClean="0"/>
              <a:t>Сыйырсыҡ, сыйырсыҡ,</a:t>
            </a:r>
            <a:br>
              <a:rPr lang="ba-RU" sz="2400" dirty="0" smtClean="0"/>
            </a:br>
            <a:r>
              <a:rPr lang="ba-RU" sz="2400" dirty="0" smtClean="0"/>
              <a:t>Ояңдан осоп сыҡ</a:t>
            </a:r>
            <a:r>
              <a:rPr lang="ru-RU" sz="2400" dirty="0" smtClean="0"/>
              <a:t>!</a:t>
            </a:r>
            <a:r>
              <a:rPr lang="ba-RU" sz="2400" dirty="0" smtClean="0"/>
              <a:t/>
            </a:r>
            <a:br>
              <a:rPr lang="ba-RU" sz="2400" dirty="0" smtClean="0"/>
            </a:br>
            <a:r>
              <a:rPr lang="ba-RU" sz="2400" dirty="0" smtClean="0"/>
              <a:t>Оҡшаһа был өйөң,</a:t>
            </a:r>
            <a:br>
              <a:rPr lang="ba-RU" sz="2400" dirty="0" smtClean="0"/>
            </a:br>
            <a:r>
              <a:rPr lang="ba-RU" sz="2400" dirty="0" smtClean="0"/>
              <a:t>Түгелһен моң-көйөң.</a:t>
            </a:r>
            <a:endParaRPr lang="ru-RU" sz="2400" dirty="0"/>
          </a:p>
        </p:txBody>
      </p:sp>
      <p:pic>
        <p:nvPicPr>
          <p:cNvPr id="7170" name="Picture 2" descr="C:\Users\школа\Desktop\фото скворечник\DSCN13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0075" y="1806575"/>
            <a:ext cx="5403850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8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a-RU" sz="2400" dirty="0" smtClean="0"/>
              <a:t>Сыйырсығым, һинең өсөн</a:t>
            </a:r>
            <a:br>
              <a:rPr lang="ba-RU" sz="2400" dirty="0" smtClean="0"/>
            </a:br>
            <a:r>
              <a:rPr lang="ba-RU" sz="2400" dirty="0" smtClean="0"/>
              <a:t>Ҡуныр тал да ҡуйылған.</a:t>
            </a:r>
            <a:endParaRPr lang="ru-RU" sz="2400" dirty="0"/>
          </a:p>
        </p:txBody>
      </p:sp>
      <p:pic>
        <p:nvPicPr>
          <p:cNvPr id="3074" name="Picture 2" descr="C:\Users\школа\Desktop\фото скворечник\DSCN14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9454" y="1806575"/>
            <a:ext cx="5405092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258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a-RU" sz="2400" dirty="0" smtClean="0"/>
              <a:t>Балалар баҡсаһында ла ҡоштарҙы көтәләр.</a:t>
            </a:r>
            <a:endParaRPr lang="ru-RU" sz="2400" dirty="0"/>
          </a:p>
        </p:txBody>
      </p:sp>
      <p:pic>
        <p:nvPicPr>
          <p:cNvPr id="2050" name="Picture 2" descr="C:\Users\школа\Desktop\фото скворечник\DSCN13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9454" y="1806575"/>
            <a:ext cx="5405092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4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a-RU" sz="2000" dirty="0" smtClean="0"/>
              <a:t>Сыйырсығым, ҡошсоғом</a:t>
            </a:r>
            <a:br>
              <a:rPr lang="ba-RU" sz="2000" dirty="0" smtClean="0"/>
            </a:br>
            <a:r>
              <a:rPr lang="ba-RU" sz="2000" dirty="0" smtClean="0"/>
              <a:t>Хәҙер бында ҡыш түгел.</a:t>
            </a:r>
            <a:br>
              <a:rPr lang="ba-RU" sz="2000" dirty="0" smtClean="0"/>
            </a:br>
            <a:r>
              <a:rPr lang="ba-RU" sz="2000" dirty="0" smtClean="0"/>
              <a:t>Матурым, һин кил инде,</a:t>
            </a:r>
            <a:br>
              <a:rPr lang="ba-RU" sz="2000" dirty="0" smtClean="0"/>
            </a:br>
            <a:r>
              <a:rPr lang="ba-RU" sz="2000" dirty="0" smtClean="0"/>
              <a:t>Өйөң өлгөрҙө бөгөн.</a:t>
            </a:r>
            <a:endParaRPr lang="ru-RU" sz="2000" dirty="0"/>
          </a:p>
        </p:txBody>
      </p:sp>
      <p:pic>
        <p:nvPicPr>
          <p:cNvPr id="4098" name="Picture 2" descr="C:\Users\школа\Desktop\фото скворечник\DSCN13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9454" y="1806575"/>
            <a:ext cx="5405092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976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a-RU" dirty="0" smtClean="0"/>
              <a:t>Таҡтанан оя яһап,</a:t>
            </a:r>
            <a:br>
              <a:rPr lang="ba-RU" dirty="0" smtClean="0"/>
            </a:br>
            <a:r>
              <a:rPr lang="ba-RU" dirty="0" smtClean="0"/>
              <a:t>Ағасҡа ҡуйҙыҡ элеп.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школа\Desktop\фото скворечник\DSCN1404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r="1247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49</TotalTime>
  <Words>27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Spring</vt:lpstr>
      <vt:lpstr>Бөгөлсән мәктәбе   ҡоштарҙы ҡаршылай.</vt:lpstr>
      <vt:lpstr>Сыйырсығым, матурсығым, Һине көтәбеҙ күптән.</vt:lpstr>
      <vt:lpstr>Сыйырсыҡ, сыйырсыҡ, Ояңдан осоп сыҡ! Оҡшаһа был өйөң, Түгелһен моң-көйөң.</vt:lpstr>
      <vt:lpstr>Сыйырсығым, һинең өсөн Ҡуныр тал да ҡуйылған.</vt:lpstr>
      <vt:lpstr>Балалар баҡсаһында ла ҡоштарҙы көтәләр.</vt:lpstr>
      <vt:lpstr>Сыйырсығым, ҡошсоғом Хәҙер бында ҡыш түгел. Матурым, һин кил инде, Өйөң өлгөрҙө бөгөн.</vt:lpstr>
      <vt:lpstr>Таҡтанан оя яһап, Ағасҡа ҡуйҙыҡ элеп.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скворечник</dc:title>
  <dc:creator>школа</dc:creator>
  <cp:lastModifiedBy>ШКОЛА</cp:lastModifiedBy>
  <cp:revision>6</cp:revision>
  <dcterms:created xsi:type="dcterms:W3CDTF">2016-09-21T17:37:08Z</dcterms:created>
  <dcterms:modified xsi:type="dcterms:W3CDTF">2016-09-21T18:48:30Z</dcterms:modified>
</cp:coreProperties>
</file>